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A504B0-6BBD-42EA-B149-95A36C1EF620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C6A0DD-FE2C-47CB-BB21-27B5E3CD804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152128"/>
          </a:xfrm>
        </p:spPr>
        <p:txBody>
          <a:bodyPr/>
          <a:lstStyle/>
          <a:p>
            <a:r>
              <a:rPr lang="tr-TR" dirty="0" smtClean="0"/>
              <a:t>Fosiller Nasıl Oluşur?</a:t>
            </a:r>
            <a:endParaRPr lang="tr-TR" dirty="0"/>
          </a:p>
        </p:txBody>
      </p:sp>
      <p:pic>
        <p:nvPicPr>
          <p:cNvPr id="4" name="3 Resim" descr="23 milyon yıllık yengeç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984776" cy="498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Ölen hayvan yada canlı herhangi bir şey, aniden toprak, çamur yada kumun altında kalarak havayla ve dış ortamla teması kesilir.</a:t>
            </a:r>
            <a:endParaRPr lang="tr-TR" dirty="0"/>
          </a:p>
        </p:txBody>
      </p:sp>
      <p:pic>
        <p:nvPicPr>
          <p:cNvPr id="5" name="4 Resim" descr="10 milyon yıllık yusufçuk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112568" cy="362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Toprak altında kalan canlının üzerine aylar boyunca yeni toprak örtüleri ile kaplanır. Bu derinleşen katmanlar hayvanın bedenini dış etkenlerden korur. </a:t>
            </a:r>
            <a:endParaRPr lang="tr-TR" dirty="0" smtClean="0"/>
          </a:p>
          <a:p>
            <a:r>
              <a:rPr lang="tr-TR" dirty="0" smtClean="0"/>
              <a:t>Fosilin üzerinde kalkan görevi gören kalın bir toprak katmanı oluşmuştur.</a:t>
            </a:r>
            <a:endParaRPr lang="tr-TR" dirty="0"/>
          </a:p>
        </p:txBody>
      </p:sp>
      <p:pic>
        <p:nvPicPr>
          <p:cNvPr id="4" name="3 Resim" descr="50 bin yıllık kara ayı kafası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148064" cy="366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 Toprak tabakasının altında yüzyıllar boyunca, canlının pul, kemik kıkırdak gibi dokular sertleşir ve dayanıklı hale gelir. Fosilin oluşabilmesi için bu sertleşme gereklidir.</a:t>
            </a:r>
            <a:endParaRPr lang="tr-TR" dirty="0"/>
          </a:p>
        </p:txBody>
      </p:sp>
      <p:pic>
        <p:nvPicPr>
          <p:cNvPr id="4" name="3 Resim" descr="55 milyon yıllık kurbağa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188640"/>
            <a:ext cx="5336817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Nemli çökeltilerde hayvanların ani gömülmesi. Bu ölü hayvan artıklarıyla beslenen canlıların faaliyetini engeller ve ani gömülen hayvanın korunmasını sağlar.</a:t>
            </a:r>
            <a:endParaRPr lang="tr-TR" dirty="0"/>
          </a:p>
        </p:txBody>
      </p:sp>
      <p:pic>
        <p:nvPicPr>
          <p:cNvPr id="4" name="3 Resim" descr="54 milyon yıllık levrek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436096" cy="387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Volkanik </a:t>
            </a:r>
            <a:r>
              <a:rPr lang="tr-TR" dirty="0" err="1" smtClean="0"/>
              <a:t>külllerdeki</a:t>
            </a:r>
            <a:r>
              <a:rPr lang="tr-TR" dirty="0" smtClean="0"/>
              <a:t> ani gömülme. Amerika'nın batısındaki </a:t>
            </a:r>
            <a:r>
              <a:rPr lang="tr-TR" dirty="0" err="1" smtClean="0"/>
              <a:t>pekçok</a:t>
            </a:r>
            <a:r>
              <a:rPr lang="tr-TR" dirty="0" smtClean="0"/>
              <a:t> dinozor kemiği volkanik kül içinde gömülü olarak bulunmuştur.</a:t>
            </a:r>
            <a:endParaRPr lang="tr-TR" dirty="0"/>
          </a:p>
        </p:txBody>
      </p:sp>
      <p:pic>
        <p:nvPicPr>
          <p:cNvPr id="4" name="3 Resim" descr="155 milyon yıllık istakoz fos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148064" cy="365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05800" cy="2160240"/>
          </a:xfrm>
        </p:spPr>
        <p:txBody>
          <a:bodyPr/>
          <a:lstStyle/>
          <a:p>
            <a:r>
              <a:rPr lang="tr-TR" dirty="0" smtClean="0"/>
              <a:t>Sabit ısı koşulları fosilin korunmasını sağlar. Çok yoğun mineral içeren yeraltı suları. fosilin korunmasını sağlar.</a:t>
            </a:r>
            <a:endParaRPr lang="tr-TR" dirty="0"/>
          </a:p>
        </p:txBody>
      </p:sp>
      <p:pic>
        <p:nvPicPr>
          <p:cNvPr id="4" name="3 Resim" descr="54 milyon yıllık kemikli turna balığ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5220072" cy="368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94</Words>
  <Application>Microsoft Office PowerPoint</Application>
  <PresentationFormat>Ekran Gösterisi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Kağıt</vt:lpstr>
      <vt:lpstr>Fosiller Nasıl Oluşur?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Fosiller Nasıl Oluşur?</dc:title>
  <dc:creator>mehmet</dc:creator>
  <cp:lastModifiedBy>mehmet</cp:lastModifiedBy>
  <cp:revision>1</cp:revision>
  <dcterms:created xsi:type="dcterms:W3CDTF">2015-01-20T19:02:51Z</dcterms:created>
  <dcterms:modified xsi:type="dcterms:W3CDTF">2015-01-20T19:10:28Z</dcterms:modified>
</cp:coreProperties>
</file>