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A504B0-6BBD-42EA-B149-95A36C1EF620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3C6A0DD-FE2C-47CB-BB21-27B5E3CD80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05800" cy="1152128"/>
          </a:xfrm>
        </p:spPr>
        <p:txBody>
          <a:bodyPr/>
          <a:lstStyle/>
          <a:p>
            <a:r>
              <a:rPr lang="tr-TR" dirty="0" smtClean="0"/>
              <a:t>KAPADOKYA</a:t>
            </a:r>
            <a:endParaRPr lang="tr-TR" dirty="0"/>
          </a:p>
        </p:txBody>
      </p:sp>
      <p:pic>
        <p:nvPicPr>
          <p:cNvPr id="5" name="4 Resim" descr="kapadokya slaytı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643050"/>
            <a:ext cx="6786610" cy="451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b="1" dirty="0" smtClean="0"/>
              <a:t>Kapadokya doğal anıtı,</a:t>
            </a:r>
            <a:r>
              <a:rPr lang="tr-TR" dirty="0" smtClean="0"/>
              <a:t> Bölgedeki, </a:t>
            </a:r>
            <a:r>
              <a:rPr lang="tr-TR" dirty="0" err="1" smtClean="0"/>
              <a:t>Hasandağ</a:t>
            </a:r>
            <a:r>
              <a:rPr lang="tr-TR" dirty="0" smtClean="0"/>
              <a:t>, Erciyes dağı ve </a:t>
            </a:r>
            <a:r>
              <a:rPr lang="tr-TR" dirty="0" err="1" smtClean="0"/>
              <a:t>Güllüdağın</a:t>
            </a:r>
            <a:r>
              <a:rPr lang="tr-TR" dirty="0" smtClean="0"/>
              <a:t> lav ve küllerinin püskürttüğü alanda, yumuşak tabakaların milyonlarca yılda yağmur ve rüzgar aşındırması ile ortaya çıkmış doğal güzelliktir.</a:t>
            </a:r>
            <a:endParaRPr lang="tr-TR" dirty="0"/>
          </a:p>
        </p:txBody>
      </p:sp>
      <p:pic>
        <p:nvPicPr>
          <p:cNvPr id="4" name="3 Resim" descr="kapadokya slaytı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5786478" cy="3876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Bu yöredeki illerimiz, Nevşehir, büyük bir kısmı bu ilimizde olmakla birlikte Kırşehir, Aksaray, Niğde ve Kayseri illerine yayılmış bir alandır. </a:t>
            </a:r>
            <a:endParaRPr lang="tr-TR" dirty="0"/>
          </a:p>
        </p:txBody>
      </p:sp>
      <p:pic>
        <p:nvPicPr>
          <p:cNvPr id="5" name="4 Resim" descr="kapadokya slaytı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289"/>
            <a:ext cx="5643602" cy="378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 </a:t>
            </a:r>
            <a:r>
              <a:rPr lang="tr-TR" dirty="0" smtClean="0"/>
              <a:t>Bu yöre Kapadokya, tarih ile doğanın bütünleştiği </a:t>
            </a:r>
            <a:r>
              <a:rPr lang="tr-TR" dirty="0" err="1" smtClean="0"/>
              <a:t>eşisiz</a:t>
            </a:r>
            <a:r>
              <a:rPr lang="tr-TR" dirty="0" smtClean="0"/>
              <a:t> bir yerdir. Doğa olayları Peribacalarını oluştururken, insanlar bu bacaların içine evlerini, kiliselerini yaparak medeniyetler oluşturmuşlardır. Kapadokya'nın Hititlerle yazılı tarihi başlar. İpek yolunun da önemli bir yerlerinden biri olmuştur.</a:t>
            </a:r>
            <a:endParaRPr lang="tr-TR" dirty="0"/>
          </a:p>
        </p:txBody>
      </p:sp>
      <p:pic>
        <p:nvPicPr>
          <p:cNvPr id="5" name="4 Resim" descr="kapadokya slaytı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290"/>
            <a:ext cx="5715040" cy="3829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Kapadokya adı </a:t>
            </a:r>
            <a:r>
              <a:rPr lang="tr-TR" dirty="0" err="1" smtClean="0"/>
              <a:t>Persler'den</a:t>
            </a:r>
            <a:r>
              <a:rPr lang="tr-TR" dirty="0" smtClean="0"/>
              <a:t> gelir. </a:t>
            </a:r>
            <a:r>
              <a:rPr lang="tr-TR" dirty="0" err="1" smtClean="0"/>
              <a:t>Persçede</a:t>
            </a:r>
            <a:r>
              <a:rPr lang="tr-TR" dirty="0" smtClean="0"/>
              <a:t> anlamı güzel atlardır. Kapadokya bir çok medeniyete ev sahipliği yapmıştır. Bunlar, Hititler, </a:t>
            </a:r>
            <a:r>
              <a:rPr lang="tr-TR" dirty="0" err="1" smtClean="0"/>
              <a:t>Frigler</a:t>
            </a:r>
            <a:r>
              <a:rPr lang="tr-TR" dirty="0" smtClean="0"/>
              <a:t>, Lidyalılar, Romalılar. Bir dönem Romanın Eyaleti </a:t>
            </a:r>
            <a:r>
              <a:rPr lang="tr-TR" dirty="0" err="1" smtClean="0"/>
              <a:t>durmundadır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4 Resim" descr="kapadokya slaytı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52"/>
            <a:ext cx="5715040" cy="3829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11. ve 12. yüzyıllarda Kapadokya Selçukluların sonrada </a:t>
            </a:r>
            <a:r>
              <a:rPr lang="tr-TR" dirty="0" err="1" smtClean="0"/>
              <a:t>osmanlıların</a:t>
            </a:r>
            <a:r>
              <a:rPr lang="tr-TR" dirty="0" smtClean="0"/>
              <a:t> eline geçer Kapadokya bölgesi sorunsuz bir döneme girer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Bölge günümüzde </a:t>
            </a:r>
            <a:r>
              <a:rPr lang="tr-TR" b="1" dirty="0" smtClean="0"/>
              <a:t>turizm</a:t>
            </a:r>
            <a:r>
              <a:rPr lang="tr-TR" dirty="0" smtClean="0"/>
              <a:t> açısından büyük bir öneme sahiptir. Avanos, Ürgüp, Göreme, </a:t>
            </a:r>
            <a:r>
              <a:rPr lang="tr-TR" dirty="0" err="1" smtClean="0"/>
              <a:t>Akvadi</a:t>
            </a:r>
            <a:r>
              <a:rPr lang="tr-TR" dirty="0" smtClean="0"/>
              <a:t>, </a:t>
            </a:r>
            <a:r>
              <a:rPr lang="tr-TR" dirty="0" err="1" smtClean="0"/>
              <a:t>Uçhisar</a:t>
            </a:r>
            <a:r>
              <a:rPr lang="tr-TR" dirty="0" smtClean="0"/>
              <a:t> </a:t>
            </a:r>
            <a:r>
              <a:rPr lang="tr-TR" dirty="0" err="1" smtClean="0"/>
              <a:t>veOrtahisar</a:t>
            </a:r>
            <a:r>
              <a:rPr lang="tr-TR" dirty="0" smtClean="0"/>
              <a:t> Kaleleri, El Nazar Kilisesi, Aynalı Kilise, Güvercinlik Vadisi, Derinkuyu, Kaymaklı, </a:t>
            </a:r>
            <a:r>
              <a:rPr lang="tr-TR" dirty="0" err="1" smtClean="0"/>
              <a:t>Özkonak</a:t>
            </a:r>
            <a:r>
              <a:rPr lang="tr-TR" dirty="0" smtClean="0"/>
              <a:t> Yeraltı Şehirleri, Ihlara Vadisi, Selime Köyü, </a:t>
            </a:r>
            <a:r>
              <a:rPr lang="tr-TR" dirty="0" err="1" smtClean="0"/>
              <a:t>Çavuşin</a:t>
            </a:r>
            <a:r>
              <a:rPr lang="tr-TR" dirty="0" smtClean="0"/>
              <a:t>, </a:t>
            </a:r>
            <a:r>
              <a:rPr lang="tr-TR" dirty="0" err="1" smtClean="0"/>
              <a:t>Güllüdere</a:t>
            </a:r>
            <a:r>
              <a:rPr lang="tr-TR" dirty="0" smtClean="0"/>
              <a:t> Vadisi, </a:t>
            </a:r>
            <a:r>
              <a:rPr lang="tr-TR" dirty="0" err="1" smtClean="0"/>
              <a:t>Paşabağ</a:t>
            </a:r>
            <a:r>
              <a:rPr lang="tr-TR" dirty="0" smtClean="0"/>
              <a:t>-Zelve belli başlı görülmesi gereken yerlerdir. Kayalara oyulmuş geleneksel Kapadokya evleri ve güvercinlikler yörenin özgünlüğünü dile getirirler.</a:t>
            </a:r>
            <a:endParaRPr lang="tr-TR" dirty="0"/>
          </a:p>
        </p:txBody>
      </p:sp>
      <p:pic>
        <p:nvPicPr>
          <p:cNvPr id="5" name="4 Resim" descr="kapadokya slaytı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4290"/>
            <a:ext cx="5572164" cy="3712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Kapadokya'yı eskiden ev olarak kullanıyorlardı. Bu yüzden şimdi kalıntılar çıkartılıyor. </a:t>
            </a:r>
            <a:r>
              <a:rPr lang="tr-TR" smtClean="0"/>
              <a:t>Bunlar tarihi eser olarak koruma altına alınıyor.</a:t>
            </a:r>
            <a:endParaRPr lang="tr-TR" dirty="0"/>
          </a:p>
        </p:txBody>
      </p:sp>
      <p:pic>
        <p:nvPicPr>
          <p:cNvPr id="5" name="4 Resim" descr="kapadokya slaytı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290"/>
            <a:ext cx="5786478" cy="387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</TotalTime>
  <Words>67</Words>
  <Application>Microsoft Office PowerPoint</Application>
  <PresentationFormat>Ekran Gösterisi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Kağıt</vt:lpstr>
      <vt:lpstr>KAPADOKYA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Fosiller Nasıl Oluşur?</dc:title>
  <dc:creator>mehmet</dc:creator>
  <cp:lastModifiedBy>mehmetduman</cp:lastModifiedBy>
  <cp:revision>2</cp:revision>
  <dcterms:created xsi:type="dcterms:W3CDTF">2015-01-20T19:02:51Z</dcterms:created>
  <dcterms:modified xsi:type="dcterms:W3CDTF">2015-01-21T10:27:34Z</dcterms:modified>
</cp:coreProperties>
</file>